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9" r:id="rId5"/>
    <p:sldId id="278" r:id="rId6"/>
    <p:sldId id="275" r:id="rId7"/>
    <p:sldId id="276" r:id="rId8"/>
    <p:sldId id="274" r:id="rId9"/>
    <p:sldId id="267" r:id="rId10"/>
    <p:sldId id="261" r:id="rId11"/>
    <p:sldId id="266" r:id="rId12"/>
    <p:sldId id="268" r:id="rId13"/>
    <p:sldId id="277" r:id="rId14"/>
    <p:sldId id="264" r:id="rId15"/>
    <p:sldId id="270" r:id="rId16"/>
    <p:sldId id="271" r:id="rId17"/>
    <p:sldId id="273" r:id="rId18"/>
    <p:sldId id="263" r:id="rId19"/>
    <p:sldId id="260" r:id="rId20"/>
    <p:sldId id="265" r:id="rId2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6188" autoAdjust="0"/>
  </p:normalViewPr>
  <p:slideViewPr>
    <p:cSldViewPr>
      <p:cViewPr varScale="1">
        <p:scale>
          <a:sx n="66" d="100"/>
          <a:sy n="66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C298DDC-CE6C-41E2-9596-A5E2AECD4C56}" type="datetime1">
              <a:rPr lang="en-US" smtClean="0">
                <a:solidFill>
                  <a:srgbClr val="FFFFFF"/>
                </a:solidFill>
              </a:rPr>
              <a:t>8/29/2018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Johnston Community School District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26-CBEB-4BB6-B701-7F492979CA7A}" type="datetime1">
              <a:rPr lang="en-US" smtClean="0"/>
              <a:t>8/29/2018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3E22DB9-BE8E-4457-86DE-7E2A2806A5D7}" type="datetime1">
              <a:rPr lang="en-US" smtClean="0"/>
              <a:t>8/29/2018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9AF26F-C649-4B63-86A3-EF361D003987}" type="datetime1">
              <a:rPr lang="en-US" smtClean="0"/>
              <a:t>8/29/2018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C73F-ECC3-4CFC-AC7C-A839A10EF8F0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C049-E9BE-42C4-8E53-BB9C79DBD78D}" type="datetime1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3D9C-C97D-4121-851F-A92BAC4537B4}" type="datetime1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8A6E1B-C730-4B72-B3BC-3138F02D1274}" type="datetime1">
              <a:rPr lang="en-US" smtClean="0"/>
              <a:t>8/29/2018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010987" cy="838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B486B8FC-CE49-4939-8C4A-CA705BBF3528}" type="datetime1">
              <a:rPr lang="en-US" smtClean="0"/>
              <a:t>8/29/2018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bbey.moomaw@johnston.k12.ia.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ston.k12.ia.us/schools/middlesch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6477000" cy="271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 to school night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JMS		</a:t>
            </a:r>
            <a:r>
              <a:rPr lang="en-US" dirty="0"/>
              <a:t>	</a:t>
            </a:r>
            <a:r>
              <a:rPr lang="en-US" dirty="0" smtClean="0"/>
              <a:t>	 8.23.2018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572009" cy="170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Building Safety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Students and Visitors need to use the front entrance of the building (Entrance #1)</a:t>
            </a:r>
          </a:p>
          <a:p>
            <a:r>
              <a:rPr lang="en-US" dirty="0" smtClean="0"/>
              <a:t>Parents/Visitors, please do not forget to bring a photo ID to receive a visitor’s badge if you desire to enter the building.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72339"/>
              </p:ext>
            </p:extLst>
          </p:nvPr>
        </p:nvGraphicFramePr>
        <p:xfrm>
          <a:off x="0" y="-914400"/>
          <a:ext cx="9372600" cy="9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7543441" imgH="5829039" progId="AcroExch.Document.DC">
                  <p:embed/>
                </p:oleObj>
              </mc:Choice>
              <mc:Fallback>
                <p:oleObj name="Acrobat Document" r:id="rId3" imgW="7543441" imgH="58290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914400"/>
                        <a:ext cx="9372600" cy="91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3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Student Drivers (Freshman Only)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Permit allowed with Driver’s Ed completed and will turn 15 during the semester</a:t>
            </a:r>
          </a:p>
          <a:p>
            <a:r>
              <a:rPr lang="en-US" dirty="0" smtClean="0"/>
              <a:t>Please watch your email for eligibility.  </a:t>
            </a:r>
          </a:p>
          <a:p>
            <a:r>
              <a:rPr lang="en-US" dirty="0" smtClean="0"/>
              <a:t>We will be issuing parking tags this year.  The cost for the parking tag is $20 in the main office.  </a:t>
            </a:r>
          </a:p>
          <a:p>
            <a:r>
              <a:rPr lang="en-US" dirty="0" smtClean="0"/>
              <a:t>They will enter and exit the building through door #15 and use the west entrance of the lot after school.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8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Grade Classes for HS Credit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Any class offered at JHS for credit, that is taken by a student prior to 9</a:t>
            </a:r>
            <a:r>
              <a:rPr lang="en-US" baseline="30000" dirty="0" smtClean="0"/>
              <a:t>th</a:t>
            </a:r>
            <a:r>
              <a:rPr lang="en-US" dirty="0" smtClean="0"/>
              <a:t> grade, will count toward HS graduation credit</a:t>
            </a:r>
          </a:p>
          <a:p>
            <a:r>
              <a:rPr lang="en-US" dirty="0" smtClean="0"/>
              <a:t>The letter grade earned will NOT be included in the student’s GPA but will be included on the transcript and counted toward HS credit requirements</a:t>
            </a:r>
          </a:p>
          <a:p>
            <a:r>
              <a:rPr lang="en-US" dirty="0" smtClean="0"/>
              <a:t>(Algebra 1, Geometry, Spanish/French 1, Accelerated Science)</a:t>
            </a:r>
          </a:p>
        </p:txBody>
      </p:sp>
    </p:spTree>
    <p:extLst>
      <p:ext uri="{BB962C8B-B14F-4D97-AF65-F5344CB8AC3E}">
        <p14:creationId xmlns:p14="http://schemas.microsoft.com/office/powerpoint/2010/main" val="4454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iPad</a:t>
            </a:r>
            <a:r>
              <a:rPr lang="en-US" dirty="0" smtClean="0">
                <a:solidFill>
                  <a:srgbClr val="7030A0"/>
                </a:solidFill>
              </a:rPr>
              <a:t> Rollout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Freshman</a:t>
            </a:r>
          </a:p>
          <a:p>
            <a:pPr lvl="1"/>
            <a:r>
              <a:rPr lang="en-US" dirty="0" smtClean="0"/>
              <a:t>Monday 8-27 Receive Devices</a:t>
            </a:r>
          </a:p>
          <a:p>
            <a:r>
              <a:rPr lang="en-US" dirty="0" smtClean="0"/>
              <a:t>Eighth Graders</a:t>
            </a:r>
          </a:p>
          <a:p>
            <a:pPr lvl="1"/>
            <a:r>
              <a:rPr lang="en-US" dirty="0" smtClean="0"/>
              <a:t>Tuesday 8/28 Receive Devices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8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sz="4000" dirty="0" smtClean="0">
                <a:solidFill>
                  <a:schemeClr val="accent2"/>
                </a:solidFill>
              </a:rPr>
              <a:t>Reasons for a schedule change: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803400"/>
            <a:ext cx="8534400" cy="4749800"/>
          </a:xfrm>
        </p:spPr>
        <p:txBody>
          <a:bodyPr>
            <a:normAutofit/>
          </a:bodyPr>
          <a:lstStyle/>
          <a:p>
            <a:r>
              <a:rPr lang="en-US" dirty="0" smtClean="0"/>
              <a:t>If student is in the wrong level of a class (for example should be in Spanish 1 instead of Spanish 2)</a:t>
            </a:r>
          </a:p>
          <a:p>
            <a:r>
              <a:rPr lang="en-US" dirty="0"/>
              <a:t>If student is missing a required class:</a:t>
            </a:r>
          </a:p>
          <a:p>
            <a:pPr lvl="1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– PE, Math, English, Science (History will only be one semester, so you may not see it)</a:t>
            </a:r>
          </a:p>
          <a:p>
            <a:pPr lvl="1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– PE, Math, Science, Social Studies, Language Arts, Compass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Schedule Changes…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cannot make schedule changes to adjust lunch shifts</a:t>
            </a:r>
          </a:p>
          <a:p>
            <a:r>
              <a:rPr lang="en-US" dirty="0" smtClean="0"/>
              <a:t>You may continue to see adjustments in schedules, please check schedules over the weekend</a:t>
            </a:r>
          </a:p>
          <a:p>
            <a:r>
              <a:rPr lang="en-US" dirty="0" smtClean="0"/>
              <a:t>If you need to make a schedule change please have the student email us with request: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Kayla.selby@Johnston.k12.ia.us</a:t>
            </a:r>
          </a:p>
          <a:p>
            <a:pPr lvl="1"/>
            <a:r>
              <a:rPr lang="en-US" dirty="0">
                <a:solidFill>
                  <a:srgbClr val="0000FF"/>
                </a:solidFill>
                <a:hlinkClick r:id="rId2"/>
              </a:rPr>
              <a:t>a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bbey.moomaw@johnston.k12.ia.us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Attendance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Please send a note with your student or call the attendance office if your student will be leaving early.  We will give them a pass to get out of class.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Parents must come into the attendance office to sign their student out.</a:t>
            </a:r>
          </a:p>
          <a:p>
            <a:endParaRPr lang="en-US" dirty="0" smtClean="0"/>
          </a:p>
          <a:p>
            <a:r>
              <a:rPr lang="en-US" dirty="0" smtClean="0"/>
              <a:t>Please be mindful of just showing up to get your student.  We do not want to interrupt the classroom by calling the teachers to send students to the office.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Lunch Room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Make sure that your child knows their code</a:t>
            </a:r>
          </a:p>
          <a:p>
            <a:r>
              <a:rPr lang="en-US" dirty="0" smtClean="0"/>
              <a:t>Paypams.com</a:t>
            </a:r>
          </a:p>
          <a:p>
            <a:r>
              <a:rPr lang="en-US" dirty="0" smtClean="0"/>
              <a:t>Pay in Office before 10:00</a:t>
            </a:r>
          </a:p>
          <a:p>
            <a:r>
              <a:rPr lang="en-US" dirty="0" smtClean="0"/>
              <a:t>Cash in line</a:t>
            </a:r>
          </a:p>
          <a:p>
            <a:r>
              <a:rPr lang="en-US" dirty="0" smtClean="0"/>
              <a:t>If your child forgets their lunch</a:t>
            </a:r>
          </a:p>
          <a:p>
            <a:pPr lvl="1"/>
            <a:r>
              <a:rPr lang="en-US" dirty="0" smtClean="0"/>
              <a:t>For your child only</a:t>
            </a:r>
          </a:p>
          <a:p>
            <a:pPr lvl="1"/>
            <a:r>
              <a:rPr lang="en-US" dirty="0" smtClean="0"/>
              <a:t>Only distributed at the start of each lunch</a:t>
            </a:r>
          </a:p>
          <a:p>
            <a:pPr lvl="1"/>
            <a:r>
              <a:rPr lang="en-US" dirty="0" smtClean="0"/>
              <a:t>NO Potlucks PLEASE.  </a:t>
            </a:r>
          </a:p>
          <a:p>
            <a:r>
              <a:rPr lang="en-US" dirty="0" smtClean="0"/>
              <a:t>Birthday Parties</a:t>
            </a:r>
          </a:p>
          <a:p>
            <a:pPr lvl="1"/>
            <a:r>
              <a:rPr lang="en-US" dirty="0" smtClean="0"/>
              <a:t>May NOT be done in the cafeteria</a:t>
            </a:r>
          </a:p>
          <a:p>
            <a:pPr lvl="1"/>
            <a:r>
              <a:rPr lang="en-US" dirty="0" smtClean="0"/>
              <a:t>May only be done if there is an alternative room set up with an administrator prior to the day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JMS Communication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515-278-0476</a:t>
            </a:r>
          </a:p>
          <a:p>
            <a:r>
              <a:rPr lang="en-US" dirty="0" smtClean="0"/>
              <a:t>@JCSD_JMS</a:t>
            </a:r>
          </a:p>
          <a:p>
            <a:r>
              <a:rPr lang="en-US" dirty="0"/>
              <a:t>http://</a:t>
            </a:r>
            <a:r>
              <a:rPr lang="en-US" dirty="0" err="1"/>
              <a:t>www.johnstoncsd.org</a:t>
            </a:r>
            <a:r>
              <a:rPr lang="en-US" dirty="0"/>
              <a:t>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http://www.johnston.k12.ia.us//schools/middleschool/</a:t>
            </a:r>
            <a:endParaRPr lang="en-US" dirty="0" smtClean="0"/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Infinite Campus</a:t>
            </a:r>
          </a:p>
          <a:p>
            <a:pPr lvl="1"/>
            <a:r>
              <a:rPr lang="en-US" dirty="0" err="1" smtClean="0"/>
              <a:t>RevTrak</a:t>
            </a:r>
            <a:endParaRPr lang="en-US" dirty="0" smtClean="0"/>
          </a:p>
          <a:p>
            <a:pPr lvl="1"/>
            <a:r>
              <a:rPr lang="en-US" dirty="0" err="1" smtClean="0"/>
              <a:t>Paypams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Announcements will be sent out by email via Blackboard and posted on the school website.</a:t>
            </a:r>
          </a:p>
          <a:p>
            <a:pPr marL="365760" lvl="1" indent="0">
              <a:buNone/>
            </a:pPr>
            <a:r>
              <a:rPr lang="en-US" dirty="0" smtClean="0"/>
              <a:t>Newsletters will be sent out quarterly in the same manner</a:t>
            </a:r>
          </a:p>
        </p:txBody>
      </p:sp>
    </p:spTree>
    <p:extLst>
      <p:ext uri="{BB962C8B-B14F-4D97-AF65-F5344CB8AC3E}">
        <p14:creationId xmlns:p14="http://schemas.microsoft.com/office/powerpoint/2010/main" val="27943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Introductions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dirty="0" smtClean="0"/>
              <a:t>Johnston Community School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8153400" cy="43581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Brent Riessen – Principal</a:t>
            </a:r>
          </a:p>
          <a:p>
            <a:pPr marL="0" indent="0">
              <a:buNone/>
            </a:pPr>
            <a:r>
              <a:rPr lang="en-US" dirty="0" err="1" smtClean="0"/>
              <a:t>Raine</a:t>
            </a:r>
            <a:r>
              <a:rPr lang="en-US" dirty="0" smtClean="0"/>
              <a:t> </a:t>
            </a:r>
            <a:r>
              <a:rPr lang="en-US" dirty="0" err="1" smtClean="0"/>
              <a:t>Mollenbeck</a:t>
            </a:r>
            <a:r>
              <a:rPr lang="en-US" dirty="0" smtClean="0"/>
              <a:t> – Associate Principal</a:t>
            </a:r>
          </a:p>
          <a:p>
            <a:pPr marL="0" indent="0">
              <a:buNone/>
            </a:pPr>
            <a:r>
              <a:rPr lang="en-US" dirty="0" smtClean="0"/>
              <a:t>Tron England – Student Support Specialist</a:t>
            </a:r>
          </a:p>
          <a:p>
            <a:pPr marL="0" indent="0">
              <a:buNone/>
            </a:pPr>
            <a:r>
              <a:rPr lang="en-US" dirty="0" smtClean="0"/>
              <a:t>Kayla Selby– Counselor – Commons (8</a:t>
            </a:r>
            <a:r>
              <a:rPr lang="en-US" baseline="30000" dirty="0" smtClean="0"/>
              <a:t>th</a:t>
            </a:r>
            <a:r>
              <a:rPr lang="en-US" dirty="0" smtClean="0"/>
              <a:t> Grade Schedules)</a:t>
            </a:r>
          </a:p>
          <a:p>
            <a:pPr marL="0" indent="0">
              <a:buNone/>
            </a:pPr>
            <a:r>
              <a:rPr lang="en-US" dirty="0"/>
              <a:t>Abbey Moomaw – Counselor - </a:t>
            </a:r>
            <a:r>
              <a:rPr lang="en-US" dirty="0" smtClean="0"/>
              <a:t>Commons (9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Schedules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Julie Totten – School Social Worker</a:t>
            </a:r>
          </a:p>
          <a:p>
            <a:pPr marL="0" indent="0">
              <a:buNone/>
            </a:pPr>
            <a:r>
              <a:rPr lang="en-US" dirty="0" smtClean="0"/>
              <a:t>Whitney Overton – Nurse – Nurse’s Office</a:t>
            </a:r>
          </a:p>
          <a:p>
            <a:pPr marL="0" indent="0">
              <a:buNone/>
            </a:pPr>
            <a:r>
              <a:rPr lang="en-US" dirty="0" smtClean="0"/>
              <a:t>Bryan Townes–School Resource Officer</a:t>
            </a:r>
          </a:p>
          <a:p>
            <a:pPr marL="0" indent="0">
              <a:buNone/>
            </a:pPr>
            <a:r>
              <a:rPr lang="en-US" dirty="0" smtClean="0"/>
              <a:t>Josh Kennedy – Juvenile Court School </a:t>
            </a:r>
            <a:r>
              <a:rPr lang="en-US" dirty="0" err="1" smtClean="0"/>
              <a:t>Liason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Josh Tobey – Activities Director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PTO “Friends of JMS”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They do great work for the building through classroom grants and building celebrations.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3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Purpose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comfortable with JMS at YOUR pace.</a:t>
            </a:r>
          </a:p>
          <a:p>
            <a:r>
              <a:rPr lang="en-US" dirty="0" smtClean="0"/>
              <a:t>Meet teachers and staff – be respectful of the numbers in the building tonight</a:t>
            </a:r>
          </a:p>
          <a:p>
            <a:r>
              <a:rPr lang="en-US" dirty="0" smtClean="0"/>
              <a:t>Find what you are looking for (lockers, classrooms..)</a:t>
            </a:r>
          </a:p>
          <a:p>
            <a:r>
              <a:rPr lang="en-US" dirty="0" smtClean="0"/>
              <a:t>Drop off school supplies</a:t>
            </a:r>
          </a:p>
          <a:p>
            <a:r>
              <a:rPr lang="en-US" dirty="0" smtClean="0"/>
              <a:t>If you need a schedule, you can get those in the admin office at the front of the building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Thank you!!!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Sending us your children</a:t>
            </a:r>
          </a:p>
          <a:p>
            <a:pPr marL="0" indent="0">
              <a:buNone/>
            </a:pPr>
            <a:r>
              <a:rPr lang="en-US" dirty="0" smtClean="0"/>
              <a:t>Orientation Day on Friday (Students report to their PRIDE teacher at 7:45)</a:t>
            </a:r>
          </a:p>
          <a:p>
            <a:pPr marL="0" indent="0">
              <a:buNone/>
            </a:pPr>
            <a:r>
              <a:rPr lang="en-US" dirty="0" smtClean="0"/>
              <a:t>PLEASE HAVE YOUR MOST UP TO DATE SCHEDULE FOR THE EVENTS TOMORROW.  THERE HAVE BEEN CHANGES MADE TO SOME SCHEDULES.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642089"/>
              </p:ext>
            </p:extLst>
          </p:nvPr>
        </p:nvGraphicFramePr>
        <p:xfrm>
          <a:off x="609600" y="157480"/>
          <a:ext cx="8153400" cy="670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3" imgW="5829058" imgH="7543510" progId="AcroExch.Document.DC">
                  <p:embed/>
                </p:oleObj>
              </mc:Choice>
              <mc:Fallback>
                <p:oleObj name="Acrobat Document" r:id="rId3" imgW="5829058" imgH="75435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57480"/>
                        <a:ext cx="8153400" cy="670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Goals for the Year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want students to know that we:</a:t>
            </a:r>
          </a:p>
          <a:p>
            <a:pPr lvl="1"/>
            <a:r>
              <a:rPr lang="en-US" dirty="0" smtClean="0"/>
              <a:t>Care about them</a:t>
            </a:r>
          </a:p>
          <a:p>
            <a:pPr lvl="1"/>
            <a:r>
              <a:rPr lang="en-US" dirty="0" smtClean="0"/>
              <a:t>Care about their interests</a:t>
            </a:r>
          </a:p>
          <a:p>
            <a:pPr lvl="1"/>
            <a:r>
              <a:rPr lang="en-US" dirty="0" smtClean="0"/>
              <a:t>Will provide them curriculum that challenges them to grow</a:t>
            </a:r>
            <a:endParaRPr lang="en-US" dirty="0"/>
          </a:p>
          <a:p>
            <a:r>
              <a:rPr lang="en-US" dirty="0" smtClean="0"/>
              <a:t>PRIDE</a:t>
            </a:r>
          </a:p>
          <a:p>
            <a:pPr lvl="1"/>
            <a:r>
              <a:rPr lang="en-US" dirty="0" smtClean="0"/>
              <a:t>Positivity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Determination</a:t>
            </a:r>
          </a:p>
          <a:p>
            <a:pPr lvl="1"/>
            <a:r>
              <a:rPr lang="en-US" dirty="0" smtClean="0"/>
              <a:t>Excellence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1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831"/>
            <a:ext cx="8153400" cy="134112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JMS Schedule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78461"/>
              </p:ext>
            </p:extLst>
          </p:nvPr>
        </p:nvGraphicFramePr>
        <p:xfrm>
          <a:off x="381000" y="1676400"/>
          <a:ext cx="8153400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5829298" imgH="7543753" progId="AcroExch.Document.DC">
                  <p:embed/>
                </p:oleObj>
              </mc:Choice>
              <mc:Fallback>
                <p:oleObj name="Acrobat Document" r:id="rId3" imgW="5829298" imgH="75437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676400"/>
                        <a:ext cx="8153400" cy="627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2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C049-E9BE-42C4-8E53-BB9C79DBD78D}" type="datetime1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019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11325221" imgH="7495869" progId="AcroExch.Document.DC">
                  <p:embed/>
                </p:oleObj>
              </mc:Choice>
              <mc:Fallback>
                <p:oleObj name="Acrobat Document" r:id="rId3" imgW="11325221" imgH="74958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9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Building Hours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F32-DE9B-4820-B460-D7954BA13FE7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Johnston Community School District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Building Hours 7:30-3:30</a:t>
            </a:r>
          </a:p>
          <a:p>
            <a:r>
              <a:rPr lang="en-US" dirty="0"/>
              <a:t>Classes 7:45-2:50, Wednesdays 7:45-1:50</a:t>
            </a:r>
          </a:p>
          <a:p>
            <a:r>
              <a:rPr lang="en-US" dirty="0"/>
              <a:t>All doors will be open at 7:30</a:t>
            </a:r>
          </a:p>
          <a:p>
            <a:r>
              <a:rPr lang="en-US" dirty="0"/>
              <a:t>Students may gather in the Cafeteria, </a:t>
            </a:r>
            <a:r>
              <a:rPr lang="en-US" dirty="0" smtClean="0"/>
              <a:t>Commons, </a:t>
            </a:r>
            <a:r>
              <a:rPr lang="en-US" dirty="0"/>
              <a:t>or Library.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hnston PowerPoint Template #2 Upbeat">
  <a:themeElements>
    <a:clrScheme name="Custom 8">
      <a:dk1>
        <a:sysClr val="windowText" lastClr="000000"/>
      </a:dk1>
      <a:lt1>
        <a:srgbClr val="F2F2F2"/>
      </a:lt1>
      <a:dk2>
        <a:srgbClr val="FFC000"/>
      </a:dk2>
      <a:lt2>
        <a:srgbClr val="BFBFBF"/>
      </a:lt2>
      <a:accent1>
        <a:srgbClr val="7030A0"/>
      </a:accent1>
      <a:accent2>
        <a:srgbClr val="7030A0"/>
      </a:accent2>
      <a:accent3>
        <a:srgbClr val="8CADAE"/>
      </a:accent3>
      <a:accent4>
        <a:srgbClr val="7030A0"/>
      </a:accent4>
      <a:accent5>
        <a:srgbClr val="FFC000"/>
      </a:accent5>
      <a:accent6>
        <a:srgbClr val="FFC000"/>
      </a:accent6>
      <a:hlink>
        <a:srgbClr val="00A3D6"/>
      </a:hlink>
      <a:folHlink>
        <a:srgbClr val="00206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Johnston PowerPoint Template #2 Upbeat</Template>
  <TotalTime>0</TotalTime>
  <Words>870</Words>
  <Application>Microsoft Office PowerPoint</Application>
  <PresentationFormat>On-screen Show (4:3)</PresentationFormat>
  <Paragraphs>151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Tw Cen MT</vt:lpstr>
      <vt:lpstr>Wingdings</vt:lpstr>
      <vt:lpstr>Wingdings 2</vt:lpstr>
      <vt:lpstr>Johnston PowerPoint Template #2 Upbeat</vt:lpstr>
      <vt:lpstr>Acrobat Document</vt:lpstr>
      <vt:lpstr>Back to school night</vt:lpstr>
      <vt:lpstr>Introductions</vt:lpstr>
      <vt:lpstr>Purpose </vt:lpstr>
      <vt:lpstr>Thank you!!!</vt:lpstr>
      <vt:lpstr>PowerPoint Presentation</vt:lpstr>
      <vt:lpstr>Goals for the Year</vt:lpstr>
      <vt:lpstr>JMS Schedule</vt:lpstr>
      <vt:lpstr>PowerPoint Presentation</vt:lpstr>
      <vt:lpstr> Building Hours</vt:lpstr>
      <vt:lpstr>Building Safety</vt:lpstr>
      <vt:lpstr>PowerPoint Presentation</vt:lpstr>
      <vt:lpstr>Student Drivers (Freshman Only)</vt:lpstr>
      <vt:lpstr>8th Grade Classes for HS Credit</vt:lpstr>
      <vt:lpstr>iPad Rollout</vt:lpstr>
      <vt:lpstr>  Reasons for a schedule change:</vt:lpstr>
      <vt:lpstr>Schedule Changes…</vt:lpstr>
      <vt:lpstr>Attendance</vt:lpstr>
      <vt:lpstr>Lunch Room</vt:lpstr>
      <vt:lpstr>JMS Communication</vt:lpstr>
      <vt:lpstr>PTO “Friends of JMS”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2015-01-15T14:50:31Z</dcterms:created>
  <dcterms:modified xsi:type="dcterms:W3CDTF">2018-08-29T12:52:58Z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